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handoutMasterIdLst>
    <p:handoutMasterId r:id="rId88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42" r:id="rId68"/>
    <p:sldId id="321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4" r:id="rId79"/>
    <p:sldId id="335" r:id="rId80"/>
    <p:sldId id="332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Visual fitting" id="{30187241-5456-438D-977D-B65C02FB634C}">
          <p14:sldIdLst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42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76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significance_Friendly_Titanic.pdf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105400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68CE1-E1E0-2CBC-C819-60C3170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Historical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E10F-5529-F424-BBFA-1448FC1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5E50A9E-2714-57A9-884F-47243AC8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96" y="274638"/>
            <a:ext cx="484670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4A31C-F887-70D7-2D5A-AC38E060332D}"/>
              </a:ext>
            </a:extLst>
          </p:cNvPr>
          <p:cNvSpPr txBox="1"/>
          <p:nvPr/>
        </p:nvSpPr>
        <p:spPr>
          <a:xfrm>
            <a:off x="457200" y="12954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i="1" dirty="0"/>
              <a:t>Titanic</a:t>
            </a:r>
            <a:r>
              <a:rPr lang="en-CA" dirty="0"/>
              <a:t> sank on Apr. 15, 1912</a:t>
            </a:r>
          </a:p>
          <a:p>
            <a:endParaRPr lang="en-CA" dirty="0"/>
          </a:p>
          <a:p>
            <a:r>
              <a:rPr lang="en-CA" dirty="0"/>
              <a:t>On May 4, the technical illustrator, G. </a:t>
            </a:r>
            <a:r>
              <a:rPr lang="en-CA" dirty="0" err="1"/>
              <a:t>Bron</a:t>
            </a:r>
            <a:r>
              <a:rPr lang="en-CA" dirty="0"/>
              <a:t> published this graph in </a:t>
            </a:r>
            <a:r>
              <a:rPr lang="en-CA" i="1" dirty="0"/>
              <a:t>The Sphere</a:t>
            </a:r>
            <a:r>
              <a:rPr lang="en-CA" dirty="0"/>
              <a:t>, a popular magazine.</a:t>
            </a:r>
          </a:p>
          <a:p>
            <a:endParaRPr lang="en-CA" dirty="0"/>
          </a:p>
          <a:p>
            <a:r>
              <a:rPr lang="en-CA" dirty="0"/>
              <a:t>He used a remarkably modern graph to show the differences in survival by class, gender &amp;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D7F6A-3232-BEC3-9604-0DCE691E996E}"/>
              </a:ext>
            </a:extLst>
          </p:cNvPr>
          <p:cNvSpPr txBox="1"/>
          <p:nvPr/>
        </p:nvSpPr>
        <p:spPr>
          <a:xfrm>
            <a:off x="228600" y="58674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Friendly, </a:t>
            </a:r>
            <a:r>
              <a:rPr lang="en-CA" sz="1600" dirty="0" err="1"/>
              <a:t>Symanzik,Onder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Visualizing the Titanic Disaster</a:t>
            </a:r>
            <a:r>
              <a:rPr lang="en-CA" sz="1600" dirty="0"/>
              <a:t>, </a:t>
            </a:r>
            <a:r>
              <a:rPr lang="en-CA" sz="1600" i="1" dirty="0"/>
              <a:t>Significance</a:t>
            </a:r>
            <a:r>
              <a:rPr lang="en-CA" sz="1600" dirty="0"/>
              <a:t>, Feb., 2019</a:t>
            </a:r>
          </a:p>
        </p:txBody>
      </p:sp>
    </p:spTree>
    <p:extLst>
      <p:ext uri="{BB962C8B-B14F-4D97-AF65-F5344CB8AC3E}">
        <p14:creationId xmlns:p14="http://schemas.microsoft.com/office/powerpoint/2010/main" val="3942525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Mosaic plots use sequential splits to show marginal and conditional frequencies in an n-way table</a:t>
            </a:r>
          </a:p>
          <a:p>
            <a:pPr lvl="1"/>
            <a:r>
              <a:rPr lang="en-US" sz="2000" dirty="0"/>
              <a:t>Shading: sign and magnitude of residuals, 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1"/>
            <a:r>
              <a:rPr lang="en-US" sz="2000" dirty="0"/>
              <a:t>Joint independence: [AB][C]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000" dirty="0">
                <a:sym typeface="Symbol MT" panose="05050102010706020507" pitchFamily="18" charset="2"/>
              </a:rPr>
              <a:t> A * B + C</a:t>
            </a:r>
            <a:endParaRPr lang="en-US" sz="2000" dirty="0"/>
          </a:p>
          <a:p>
            <a:pPr lvl="1"/>
            <a:r>
              <a:rPr lang="en-US" sz="2000" dirty="0"/>
              <a:t>Conditional independence: [AC][BC</a:t>
            </a:r>
            <a:r>
              <a:rPr lang="en-US" sz="2000"/>
              <a:t>]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 </a:t>
            </a:r>
            <a:r>
              <a:rPr lang="en-US" sz="2000">
                <a:sym typeface="Symbol MT" panose="05050102010706020507" pitchFamily="18" charset="2"/>
              </a:rPr>
              <a:t>A </a:t>
            </a:r>
            <a:r>
              <a:rPr lang="en-US" sz="20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plots &amp; models: Decompose all associations, V1, V2 | V1,  V3 | {V1, V2}, 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>
                <a:solidFill>
                  <a:srgbClr val="0070C0"/>
                </a:solidFill>
              </a:rPr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>
                <a:solidFill>
                  <a:srgbClr val="0070C0"/>
                </a:solidFill>
              </a:rPr>
              <a:t>glm</a:t>
            </a:r>
            <a:r>
              <a:rPr lang="en-CA" b="1" dirty="0">
                <a:solidFill>
                  <a:srgbClr val="0070C0"/>
                </a:solidFill>
              </a:rPr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</a:t>
            </a:r>
            <a:r>
              <a:rPr lang="en-CA" baseline="30000" dirty="0" err="1"/>
              <a:t>n</a:t>
            </a:r>
            <a:r>
              <a:rPr lang="en-CA" dirty="0"/>
              <a:t> of errors</a:t>
            </a:r>
          </a:p>
          <a:p>
            <a:r>
              <a:rPr lang="en-CA" b="1" dirty="0">
                <a:solidFill>
                  <a:srgbClr val="0070C0"/>
                </a:solidFill>
              </a:rPr>
              <a:t>Logit models</a:t>
            </a:r>
            <a:r>
              <a:rPr lang="en-CA" dirty="0"/>
              <a:t>: Loglinear,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5444</TotalTime>
  <Words>6177</Words>
  <Application>Microsoft Office PowerPoint</Application>
  <PresentationFormat>On-screen Show (4:3)</PresentationFormat>
  <Paragraphs>821</Paragraphs>
  <Slides>86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Cambria Math</vt:lpstr>
      <vt:lpstr>Arial</vt:lpstr>
      <vt:lpstr>Wingdings</vt:lpstr>
      <vt:lpstr>Courier New</vt:lpstr>
      <vt:lpstr>Consolas</vt:lpstr>
      <vt:lpstr>Calibri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Historical note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133</cp:revision>
  <dcterms:created xsi:type="dcterms:W3CDTF">2017-10-14T20:35:56Z</dcterms:created>
  <dcterms:modified xsi:type="dcterms:W3CDTF">2023-01-05T22:06:50Z</dcterms:modified>
</cp:coreProperties>
</file>